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88" r:id="rId2"/>
    <p:sldMasterId id="2147483791" r:id="rId3"/>
    <p:sldMasterId id="2147483794" r:id="rId4"/>
    <p:sldMasterId id="2147483797" r:id="rId5"/>
    <p:sldMasterId id="2147483799" r:id="rId6"/>
    <p:sldMasterId id="2147483801" r:id="rId7"/>
    <p:sldMasterId id="2147483803" r:id="rId8"/>
    <p:sldMasterId id="2147483907" r:id="rId9"/>
    <p:sldMasterId id="2147483924" r:id="rId10"/>
  </p:sldMasterIdLst>
  <p:notesMasterIdLst>
    <p:notesMasterId r:id="rId28"/>
  </p:notesMasterIdLst>
  <p:handoutMasterIdLst>
    <p:handoutMasterId r:id="rId29"/>
  </p:handoutMasterIdLst>
  <p:sldIdLst>
    <p:sldId id="329" r:id="rId11"/>
    <p:sldId id="606" r:id="rId12"/>
    <p:sldId id="412" r:id="rId13"/>
    <p:sldId id="416" r:id="rId14"/>
    <p:sldId id="417" r:id="rId15"/>
    <p:sldId id="418" r:id="rId16"/>
    <p:sldId id="419" r:id="rId17"/>
    <p:sldId id="421" r:id="rId18"/>
    <p:sldId id="422" r:id="rId19"/>
    <p:sldId id="423" r:id="rId20"/>
    <p:sldId id="424" r:id="rId21"/>
    <p:sldId id="425" r:id="rId22"/>
    <p:sldId id="487" r:id="rId23"/>
    <p:sldId id="462" r:id="rId24"/>
    <p:sldId id="438" r:id="rId25"/>
    <p:sldId id="439" r:id="rId26"/>
    <p:sldId id="440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CF221"/>
    <a:srgbClr val="FF0000"/>
    <a:srgbClr val="D941C3"/>
    <a:srgbClr val="FF9966"/>
    <a:srgbClr val="000000"/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86408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890" y="-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31072B19-E380-4426-A9AF-BF5F4CBCE8CA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807F3B7-418D-4BBF-9AF7-902168EB94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7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A4D8A805-A8B9-4966-A2D0-4D48FDEB881A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BAEDDCD-4322-41BA-BA07-10B527EC9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91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6496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 sz="2600">
                  <a:latin typeface="Constantia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2600">
                <a:latin typeface="Constantia" pitchFamily="18" charset="0"/>
              </a:endParaRPr>
            </a:p>
          </p:txBody>
        </p:sp>
      </p:grpSp>
      <p:sp>
        <p:nvSpPr>
          <p:cNvPr id="952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52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4463C4-A374-4E89-AE7E-FE224CCD4D6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EAF203-9EA9-40C8-A78E-108BD99FCB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1154-04CF-4AC0-A113-116890651B1F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4508-00B4-422B-A68C-831868147C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73D90-002F-477E-80CF-CACBE20C5DB5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AB34-11DA-4741-892B-0A79211EEE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E23E-6725-4E73-8843-443E66E31377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9A9F-1163-4D92-B72C-7AE48EAF7F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82AB-C037-4949-AF75-0448BDEE5C82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7AD-5008-4B93-B5E4-677B0FA608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18" y="2168338"/>
            <a:ext cx="8307387" cy="1619250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8" y="3810000"/>
            <a:ext cx="8307387" cy="75303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340288"/>
            <a:ext cx="2398059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4463C4-A374-4E89-AE7E-FE224CCD4D6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pPr>
              <a:defRPr/>
            </a:pPr>
            <a:fld id="{14EAF203-9EA9-40C8-A78E-108BD99FCB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44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1E23E-6725-4E73-8843-443E66E31377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49A9F-1163-4D92-B72C-7AE48EAF7F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01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1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14924-5D99-4507-A6C2-1BD3B2E2603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27D6C-3806-4630-8C12-73DAFF9CB06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0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19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B7F92-EA80-40AE-B700-6A9A8736172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642DF-C33D-4EB7-B62A-4D06DAE120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61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99B22-6D84-4D57-92DE-F1F33C809B4E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9DE4-3275-4EBA-95BA-CFB30F668C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633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4924-5D99-4507-A6C2-1BD3B2E2603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7D6C-3806-4630-8C12-73DAFF9CB06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5" t="19240" b="6786"/>
          <a:stretch/>
        </p:blipFill>
        <p:spPr>
          <a:xfrm>
            <a:off x="0" y="1296129"/>
            <a:ext cx="4278922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850C0-3276-474C-9EB6-FC3E626516A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01E3C-C5F3-4586-B9C4-063C4322E5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249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3A1E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F7E11-67B6-4760-976B-798EEADD6026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D9EF-4BB9-4315-BD6D-A24958A941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24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t="19240" r="-1" b="6786"/>
          <a:stretch/>
        </p:blipFill>
        <p:spPr>
          <a:xfrm>
            <a:off x="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0192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ondo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4" b="6743"/>
          <a:stretch/>
        </p:blipFill>
        <p:spPr>
          <a:xfrm>
            <a:off x="0" y="3276330"/>
            <a:ext cx="9148281" cy="3178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12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t="19240" r="-1" b="6786"/>
          <a:stretch/>
        </p:blipFill>
        <p:spPr>
          <a:xfrm>
            <a:off x="403795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41866"/>
            <a:ext cx="533400" cy="365125"/>
          </a:xfrm>
        </p:spPr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3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73D90-002F-477E-80CF-CACBE20C5DB5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AB34-11DA-4741-892B-0A79211EEE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82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6" t="19240" r="13975" b="6786"/>
          <a:stretch/>
        </p:blipFill>
        <p:spPr>
          <a:xfrm>
            <a:off x="7445188" y="1296129"/>
            <a:ext cx="1698811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980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4394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18" y="2168338"/>
            <a:ext cx="8307387" cy="1619250"/>
          </a:xfr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18" y="3810000"/>
            <a:ext cx="8307387" cy="75303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340288"/>
            <a:ext cx="2398059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F82AD-0717-8149-8F9A-ACB7DBF59FD0}" type="datetime3">
              <a:rPr lang="it-IT" smtClean="0">
                <a:solidFill>
                  <a:prstClr val="white"/>
                </a:solidFill>
              </a:rPr>
              <a:pPr/>
              <a:t>nov. ’20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30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0A2-3527-C342-B2BB-45F5580971E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8D1E-B380-48D5-83CB-0EE93BDA35D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B4E5-065A-4D5E-BE80-7A257961CA8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2249-A0A3-B141-81AD-1C62436B1D1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07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1036-6AD5-9B4B-A101-F162F6F48B60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4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E10E-00FA-A647-88F7-4EB05077589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9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3EEC-ED4A-5F43-9E4C-025B8122B239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8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2A5-B24D-594A-9A74-5D29D627E458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70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D006-7774-E749-8453-9D59B676C19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46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5" t="19240" b="6786"/>
          <a:stretch/>
        </p:blipFill>
        <p:spPr>
          <a:xfrm>
            <a:off x="0" y="1296129"/>
            <a:ext cx="4278922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CC6E-4E0E-D343-A36A-73AA65CB5DE5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6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3A1E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D155-476D-E74D-B820-28C706848252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7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t="19240" r="-1" b="6786"/>
          <a:stretch/>
        </p:blipFill>
        <p:spPr>
          <a:xfrm>
            <a:off x="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BDEA-6507-BB4F-AF1D-E039A114C15E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42098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ondo2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4" b="6743"/>
          <a:stretch/>
        </p:blipFill>
        <p:spPr>
          <a:xfrm>
            <a:off x="0" y="3276330"/>
            <a:ext cx="9148281" cy="317825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58FF-EB3C-C34D-8460-2FD3AA0F7E7C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9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7F92-EA80-40AE-B700-6A9A8736172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42DF-C33D-4EB7-B62A-4D06DAE120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t="19240" r="-1" b="6786"/>
          <a:stretch/>
        </p:blipFill>
        <p:spPr>
          <a:xfrm>
            <a:off x="4037950" y="1296129"/>
            <a:ext cx="5106050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27DC-6E40-1F40-BE97-1B0E6B1E147F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41866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24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5AA2-7DFE-ED42-8875-627A782ED68E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5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6" t="19240" r="13975" b="6786"/>
          <a:stretch/>
        </p:blipFill>
        <p:spPr>
          <a:xfrm>
            <a:off x="7445188" y="1296129"/>
            <a:ext cx="1698811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C918-A175-274E-9009-5943B2D1E634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99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D5EF-67A9-964F-9306-CE432EE11C62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prstClr val="white"/>
                </a:solidFill>
              </a:rPr>
              <a:pPr/>
              <a:t>‹N›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b="6786"/>
          <a:stretch/>
        </p:blipFill>
        <p:spPr>
          <a:xfrm>
            <a:off x="0" y="1296129"/>
            <a:ext cx="9143999" cy="5074411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1412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9B22-6D84-4D57-92DE-F1F33C809B4E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9DE4-3275-4EBA-95BA-CFB30F668C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12CF-76D7-459F-94C3-C6923EC539AB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7BEF-BA3E-4710-B9A8-07DD22A2BA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50C0-3276-474C-9EB6-FC3E626516AD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1E3C-C5F3-4586-B9C4-063C4322E5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7E11-67B6-4760-976B-798EEADD6026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8D9EF-4BB9-4315-BD6D-A24958A941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 sz="240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357923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605128"/>
            <a:ext cx="8308975" cy="36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2133AA-D9FE-EF44-8A8C-722E949C03F9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Immagine 10"/>
          <p:cNvPicPr/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4" y="104774"/>
            <a:ext cx="8728075" cy="10550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5814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6BB73A-582F-4420-9A14-CB10A2B2E5E8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1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3A1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14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A47F1-A122-4BFD-BA3E-56F926279234}" type="datetimeFigureOut">
              <a:rPr lang="it-IT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73D3-7914-407B-9FA6-5E8EAE203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357923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605128"/>
            <a:ext cx="8308975" cy="36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DFD3910-B6F2-4C9B-A1D2-830DAEE6D269}" type="datetimeFigureOut">
              <a:rPr lang="it-IT" smtClean="0"/>
              <a:pPr>
                <a:defRPr/>
              </a:pPr>
              <a:t>05/11/2020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pic>
        <p:nvPicPr>
          <p:cNvPr id="11" name="Immagine 10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4" y="104774"/>
            <a:ext cx="8728075" cy="10550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55814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C70194-FE4C-4B42-BD92-161594609AB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3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3A1E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5364-4A74-7D46-B0CD-5CF17D4E2230}" type="datetime3">
              <a:rPr lang="it-IT" smtClean="0"/>
              <a:t>nov. ’20</a:t>
            </a:fld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2106446" y="2708920"/>
            <a:ext cx="4740465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messale </a:t>
            </a:r>
          </a:p>
          <a:p>
            <a:pPr algn="ctr"/>
            <a:r>
              <a:rPr lang="it-IT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COSA SERVE</a:t>
            </a:r>
            <a:endParaRPr lang="it-IT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3342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9049" y="2967335"/>
            <a:ext cx="854592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Non solo una via da seguire </a:t>
            </a:r>
          </a:p>
          <a:p>
            <a:pPr algn="ctr">
              <a:defRPr/>
            </a:pPr>
            <a:r>
              <a:rPr lang="it-IT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ma una esperienza da vivere</a:t>
            </a:r>
          </a:p>
        </p:txBody>
      </p:sp>
    </p:spTree>
    <p:extLst>
      <p:ext uri="{BB962C8B-B14F-4D97-AF65-F5344CB8AC3E}">
        <p14:creationId xmlns:p14="http://schemas.microsoft.com/office/powerpoint/2010/main" val="25285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08100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D006-7774-E749-8453-9D59B676C196}" type="datetime3">
              <a:rPr lang="it-IT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nov. ’20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1720" y="3068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PERCHE</a:t>
            </a:r>
            <a:r>
              <a:rPr lang="it-IT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it-IT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8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03" r="9510"/>
          <a:stretch/>
        </p:blipFill>
        <p:spPr>
          <a:xfrm>
            <a:off x="0" y="15854"/>
            <a:ext cx="9144000" cy="68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314" y="2420888"/>
            <a:ext cx="8483413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Far l’amor alla Vincenza</a:t>
            </a:r>
          </a:p>
          <a:p>
            <a:pPr algn="ctr">
              <a:defRPr/>
            </a:pPr>
            <a:r>
              <a:rPr lang="it-IT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it-IT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</a:t>
            </a:r>
            <a:r>
              <a:rPr lang="it-IT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ef</a:t>
            </a:r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fa </a:t>
            </a:r>
          </a:p>
          <a:p>
            <a:pPr algn="ctr">
              <a:defRPr/>
            </a:pPr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r>
              <a:rPr lang="it-IT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it-IT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lia</a:t>
            </a:r>
            <a:r>
              <a:rPr lang="it-IT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 ce pensa</a:t>
            </a:r>
          </a:p>
        </p:txBody>
      </p:sp>
    </p:spTree>
    <p:extLst>
      <p:ext uri="{BB962C8B-B14F-4D97-AF65-F5344CB8AC3E}">
        <p14:creationId xmlns:p14="http://schemas.microsoft.com/office/powerpoint/2010/main" val="30511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63638"/>
            <a:ext cx="80645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8727" y="2967335"/>
            <a:ext cx="786657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liturgia non è …</a:t>
            </a:r>
          </a:p>
          <a:p>
            <a:pPr algn="ctr">
              <a:defRPr/>
            </a:pP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far l’amor alla Vincenza</a:t>
            </a:r>
          </a:p>
        </p:txBody>
      </p:sp>
    </p:spTree>
    <p:extLst>
      <p:ext uri="{BB962C8B-B14F-4D97-AF65-F5344CB8AC3E}">
        <p14:creationId xmlns:p14="http://schemas.microsoft.com/office/powerpoint/2010/main" val="7861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8BD0A2-3527-C342-B2BB-45F5580971E6}" type="datetime3">
              <a:rPr lang="it-IT" smtClean="0"/>
              <a:pPr>
                <a:defRPr/>
              </a:pPr>
              <a:t>nov. ’20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539553" y="1268760"/>
            <a:ext cx="7994496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Il </a:t>
            </a:r>
            <a:r>
              <a:rPr lang="it-IT" sz="5400" b="1" smtClean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rito </a:t>
            </a:r>
            <a:r>
              <a:rPr lang="it-IT" sz="5400" b="1" dirty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è la mediazione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tra il Mistero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e la nostra storia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5400" b="1" dirty="0">
              <a:ln w="9525">
                <a:solidFill>
                  <a:srgbClr val="000000">
                    <a:lumMod val="60000"/>
                    <a:lumOff val="4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AAEFD1">
                    <a:lumMod val="60000"/>
                    <a:lumOff val="40000"/>
                  </a:srgbClr>
                </a:outerShdw>
              </a:effectLst>
              <a:latin typeface="Tahom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tra la nostra storia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9525">
                  <a:solidFill>
                    <a:srgbClr val="000000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AAEFD1">
                      <a:lumMod val="60000"/>
                      <a:lumOff val="40000"/>
                    </a:srgbClr>
                  </a:outerShdw>
                </a:effectLst>
                <a:latin typeface="Tahoma"/>
              </a:rPr>
              <a:t>e il Mistero</a:t>
            </a:r>
          </a:p>
        </p:txBody>
      </p:sp>
    </p:spTree>
    <p:extLst>
      <p:ext uri="{BB962C8B-B14F-4D97-AF65-F5344CB8AC3E}">
        <p14:creationId xmlns:p14="http://schemas.microsoft.com/office/powerpoint/2010/main" val="1589997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olo 1"/>
          <p:cNvSpPr>
            <a:spLocks noGrp="1"/>
          </p:cNvSpPr>
          <p:nvPr>
            <p:ph type="title"/>
          </p:nvPr>
        </p:nvSpPr>
        <p:spPr>
          <a:xfrm>
            <a:off x="1547813" y="2755900"/>
            <a:ext cx="5688012" cy="1143000"/>
          </a:xfrm>
        </p:spPr>
        <p:txBody>
          <a:bodyPr/>
          <a:lstStyle/>
          <a:p>
            <a:pPr algn="ctr"/>
            <a:r>
              <a:rPr lang="it-IT" altLang="it-IT" sz="4800" smtClean="0"/>
              <a:t>A cosa serve il MESSALE? </a:t>
            </a:r>
          </a:p>
        </p:txBody>
      </p:sp>
      <p:sp>
        <p:nvSpPr>
          <p:cNvPr id="111619" name="Segnaposto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6EC91-937A-455C-83D6-3240336F70B9}" type="datetime3">
              <a:rPr lang="it-IT" altLang="it-IT" smtClean="0">
                <a:solidFill>
                  <a:srgbClr val="404040"/>
                </a:solidFill>
              </a:rPr>
              <a:pPr/>
              <a:t>nov. ’20</a:t>
            </a:fld>
            <a:endParaRPr lang="en-US" altLang="it-IT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1484313"/>
            <a:ext cx="8308975" cy="476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«Ogni libro liturgico - incluse le premesse teologiche e pastorali - sia per [i presbiteri] oggetto di attento studio, sia individualmente che in fraterna comunione presbiterale. Di lì impareranno l’arte di evangelizzare e celebrare, che è condizione indispensabile per una fruttuosa ed efficace partecipazione ai divini misteri della comunità loro affidata». </a:t>
            </a:r>
            <a:br>
              <a:rPr lang="it-IT" altLang="it-IT" sz="2800" dirty="0" smtClean="0"/>
            </a:br>
            <a:endParaRPr lang="it-IT" altLang="it-IT" sz="28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 Conferenza Episcopale Italiana, </a:t>
            </a:r>
            <a:r>
              <a:rPr lang="it-IT" altLang="it-IT" sz="2800" i="1" dirty="0" smtClean="0"/>
              <a:t>Pontificale Romano. Rito dell'Ordinazione</a:t>
            </a:r>
            <a:r>
              <a:rPr lang="it-IT" altLang="it-IT" sz="2800" dirty="0" smtClean="0"/>
              <a:t>, 15.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168203" y="3039414"/>
            <a:ext cx="5148213" cy="295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59613" y="2967335"/>
            <a:ext cx="622478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66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FE1A2"/>
                  </a:outerShdw>
                </a:effectLst>
              </a:rPr>
              <a:t>Il nostro Messale: </a:t>
            </a:r>
          </a:p>
          <a:p>
            <a:pPr algn="ctr">
              <a:defRPr/>
            </a:pPr>
            <a:r>
              <a:rPr lang="it-IT" sz="5400" b="1" dirty="0">
                <a:ln w="66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FE1A2"/>
                  </a:outerShdw>
                </a:effectLst>
              </a:rPr>
              <a:t>solo un nuovo</a:t>
            </a:r>
          </a:p>
          <a:p>
            <a:pPr algn="ctr">
              <a:defRPr/>
            </a:pPr>
            <a:r>
              <a:rPr lang="it-IT" sz="5400" b="1" i="1" dirty="0">
                <a:ln w="66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FE1A2"/>
                  </a:outerShdw>
                </a:effectLst>
              </a:rPr>
              <a:t>Ritus </a:t>
            </a:r>
            <a:r>
              <a:rPr lang="it-IT" sz="5400" b="1" i="1" dirty="0" err="1">
                <a:ln w="66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FE1A2"/>
                  </a:outerShdw>
                </a:effectLst>
              </a:rPr>
              <a:t>servandus</a:t>
            </a:r>
            <a:r>
              <a:rPr lang="it-IT" sz="5400" b="1" i="1" dirty="0">
                <a:ln w="6600">
                  <a:solidFill>
                    <a:srgbClr val="EFE1A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FE1A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5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magin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62075"/>
            <a:ext cx="74580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11267" r="8183" b="8733"/>
          <a:stretch>
            <a:fillRect/>
          </a:stretch>
        </p:blipFill>
        <p:spPr bwMode="auto">
          <a:xfrm>
            <a:off x="2111375" y="346075"/>
            <a:ext cx="50625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6703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8738"/>
            <a:ext cx="37084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iovanni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sposizion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Equinoz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nozi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ema2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2" id="{D4AA8AE2-3D89-440B-B09C-CDCCF3E811DF}" vid="{A542942E-2327-4145-9719-3D7A53D09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5403</TotalTime>
  <Words>136</Words>
  <Application>Microsoft Office PowerPoint</Application>
  <PresentationFormat>Presentazione su schermo (4:3)</PresentationFormat>
  <Paragraphs>26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17</vt:i4>
      </vt:variant>
    </vt:vector>
  </HeadingPairs>
  <TitlesOfParts>
    <vt:vector size="33" baseType="lpstr">
      <vt:lpstr>Arial</vt:lpstr>
      <vt:lpstr>Calibri</vt:lpstr>
      <vt:lpstr>Constantia</vt:lpstr>
      <vt:lpstr>Tahoma</vt:lpstr>
      <vt:lpstr>Wingdings</vt:lpstr>
      <vt:lpstr>Wingdings 2</vt:lpstr>
      <vt:lpstr>Giovanni</vt:lpstr>
      <vt:lpstr>1_Equinozio</vt:lpstr>
      <vt:lpstr>2_Equinozio</vt:lpstr>
      <vt:lpstr>3_Equinozio</vt:lpstr>
      <vt:lpstr>4_Equinozio</vt:lpstr>
      <vt:lpstr>5_Equinozio</vt:lpstr>
      <vt:lpstr>6_Equinozio</vt:lpstr>
      <vt:lpstr>7_Equinozio</vt:lpstr>
      <vt:lpstr>1_Tema2</vt:lpstr>
      <vt:lpstr>Esposizione</vt:lpstr>
      <vt:lpstr>Presentazione standard di PowerPoint</vt:lpstr>
      <vt:lpstr>Presentazione standard di PowerPoint</vt:lpstr>
      <vt:lpstr>A cosa serve il MESSALE?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Utente</dc:creator>
  <cp:lastModifiedBy>Giovanni</cp:lastModifiedBy>
  <cp:revision>546</cp:revision>
  <dcterms:created xsi:type="dcterms:W3CDTF">2009-07-21T10:00:56Z</dcterms:created>
  <dcterms:modified xsi:type="dcterms:W3CDTF">2020-11-05T09:20:15Z</dcterms:modified>
</cp:coreProperties>
</file>