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6" r:id="rId3"/>
    <p:sldId id="273" r:id="rId4"/>
    <p:sldId id="276" r:id="rId5"/>
    <p:sldId id="258" r:id="rId6"/>
    <p:sldId id="262" r:id="rId7"/>
    <p:sldId id="263" r:id="rId8"/>
    <p:sldId id="264" r:id="rId9"/>
    <p:sldId id="272" r:id="rId10"/>
    <p:sldId id="277" r:id="rId11"/>
    <p:sldId id="265" r:id="rId12"/>
    <p:sldId id="275" r:id="rId13"/>
    <p:sldId id="267" r:id="rId14"/>
    <p:sldId id="268" r:id="rId15"/>
    <p:sldId id="269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3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Pierpaoli" userId="38f74692-43ea-4185-80a1-d90b86215499" providerId="ADAL" clId="{FD68BE8E-0FB8-4DD7-99F7-EBE0D28510AA}"/>
    <pc:docChg chg="undo redo custSel addSld modSld sldOrd">
      <pc:chgData name="Francesco Pierpaoli" userId="38f74692-43ea-4185-80a1-d90b86215499" providerId="ADAL" clId="{FD68BE8E-0FB8-4DD7-99F7-EBE0D28510AA}" dt="2023-12-11T13:57:47.776" v="2372" actId="113"/>
      <pc:docMkLst>
        <pc:docMk/>
      </pc:docMkLst>
      <pc:sldChg chg="modSp mod">
        <pc:chgData name="Francesco Pierpaoli" userId="38f74692-43ea-4185-80a1-d90b86215499" providerId="ADAL" clId="{FD68BE8E-0FB8-4DD7-99F7-EBE0D28510AA}" dt="2023-12-05T14:26:17.613" v="2288" actId="255"/>
        <pc:sldMkLst>
          <pc:docMk/>
          <pc:sldMk cId="1171905543" sldId="256"/>
        </pc:sldMkLst>
        <pc:spChg chg="mod">
          <ac:chgData name="Francesco Pierpaoli" userId="38f74692-43ea-4185-80a1-d90b86215499" providerId="ADAL" clId="{FD68BE8E-0FB8-4DD7-99F7-EBE0D28510AA}" dt="2023-12-05T14:26:17.613" v="2288" actId="255"/>
          <ac:spMkLst>
            <pc:docMk/>
            <pc:sldMk cId="1171905543" sldId="256"/>
            <ac:spMk id="2" creationId="{D52A5E09-D021-4F9D-8EA8-488319F13A58}"/>
          </ac:spMkLst>
        </pc:spChg>
        <pc:spChg chg="mod">
          <ac:chgData name="Francesco Pierpaoli" userId="38f74692-43ea-4185-80a1-d90b86215499" providerId="ADAL" clId="{FD68BE8E-0FB8-4DD7-99F7-EBE0D28510AA}" dt="2023-12-05T14:26:09.489" v="2287" actId="14100"/>
          <ac:spMkLst>
            <pc:docMk/>
            <pc:sldMk cId="1171905543" sldId="256"/>
            <ac:spMk id="3" creationId="{AC4495FD-7B40-4D07-8E36-7108455B90CC}"/>
          </ac:spMkLst>
        </pc:spChg>
      </pc:sldChg>
      <pc:sldChg chg="modSp mod">
        <pc:chgData name="Francesco Pierpaoli" userId="38f74692-43ea-4185-80a1-d90b86215499" providerId="ADAL" clId="{FD68BE8E-0FB8-4DD7-99F7-EBE0D28510AA}" dt="2023-12-05T14:07:11.346" v="1928" actId="207"/>
        <pc:sldMkLst>
          <pc:docMk/>
          <pc:sldMk cId="1234433013" sldId="258"/>
        </pc:sldMkLst>
        <pc:spChg chg="mod">
          <ac:chgData name="Francesco Pierpaoli" userId="38f74692-43ea-4185-80a1-d90b86215499" providerId="ADAL" clId="{FD68BE8E-0FB8-4DD7-99F7-EBE0D28510AA}" dt="2023-12-05T14:07:11.346" v="1928" actId="207"/>
          <ac:spMkLst>
            <pc:docMk/>
            <pc:sldMk cId="1234433013" sldId="258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04:59.591" v="1896" actId="207"/>
          <ac:spMkLst>
            <pc:docMk/>
            <pc:sldMk cId="1234433013" sldId="258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04T15:51:45.153" v="9" actId="948"/>
        <pc:sldMkLst>
          <pc:docMk/>
          <pc:sldMk cId="2998821568" sldId="259"/>
        </pc:sldMkLst>
        <pc:spChg chg="mod">
          <ac:chgData name="Francesco Pierpaoli" userId="38f74692-43ea-4185-80a1-d90b86215499" providerId="ADAL" clId="{FD68BE8E-0FB8-4DD7-99F7-EBE0D28510AA}" dt="2023-12-04T15:51:45.153" v="9" actId="948"/>
          <ac:spMkLst>
            <pc:docMk/>
            <pc:sldMk cId="2998821568" sldId="259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04T16:39:55.390" v="1487" actId="20577"/>
        <pc:sldMkLst>
          <pc:docMk/>
          <pc:sldMk cId="685721936" sldId="260"/>
        </pc:sldMkLst>
        <pc:spChg chg="mod">
          <ac:chgData name="Francesco Pierpaoli" userId="38f74692-43ea-4185-80a1-d90b86215499" providerId="ADAL" clId="{FD68BE8E-0FB8-4DD7-99F7-EBE0D28510AA}" dt="2023-12-04T16:39:55.390" v="1487" actId="20577"/>
          <ac:spMkLst>
            <pc:docMk/>
            <pc:sldMk cId="685721936" sldId="260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4T15:53:39.041" v="37" actId="14100"/>
          <ac:spMkLst>
            <pc:docMk/>
            <pc:sldMk cId="685721936" sldId="260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04T16:40:26.680" v="1498" actId="14100"/>
        <pc:sldMkLst>
          <pc:docMk/>
          <pc:sldMk cId="3492883381" sldId="261"/>
        </pc:sldMkLst>
        <pc:spChg chg="mod">
          <ac:chgData name="Francesco Pierpaoli" userId="38f74692-43ea-4185-80a1-d90b86215499" providerId="ADAL" clId="{FD68BE8E-0FB8-4DD7-99F7-EBE0D28510AA}" dt="2023-12-04T16:40:15.449" v="1497" actId="20577"/>
          <ac:spMkLst>
            <pc:docMk/>
            <pc:sldMk cId="3492883381" sldId="261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4T16:40:26.680" v="1498" actId="14100"/>
          <ac:spMkLst>
            <pc:docMk/>
            <pc:sldMk cId="3492883381" sldId="261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11T13:56:25.924" v="2367" actId="113"/>
        <pc:sldMkLst>
          <pc:docMk/>
          <pc:sldMk cId="749686295" sldId="262"/>
        </pc:sldMkLst>
        <pc:spChg chg="mod">
          <ac:chgData name="Francesco Pierpaoli" userId="38f74692-43ea-4185-80a1-d90b86215499" providerId="ADAL" clId="{FD68BE8E-0FB8-4DD7-99F7-EBE0D28510AA}" dt="2023-12-05T14:07:18.381" v="1929" actId="207"/>
          <ac:spMkLst>
            <pc:docMk/>
            <pc:sldMk cId="749686295" sldId="262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11T13:56:25.924" v="2367" actId="113"/>
          <ac:spMkLst>
            <pc:docMk/>
            <pc:sldMk cId="749686295" sldId="262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11T13:56:46.282" v="2369" actId="20577"/>
        <pc:sldMkLst>
          <pc:docMk/>
          <pc:sldMk cId="2304659208" sldId="263"/>
        </pc:sldMkLst>
        <pc:spChg chg="mod">
          <ac:chgData name="Francesco Pierpaoli" userId="38f74692-43ea-4185-80a1-d90b86215499" providerId="ADAL" clId="{FD68BE8E-0FB8-4DD7-99F7-EBE0D28510AA}" dt="2023-12-05T14:08:04.254" v="1937" actId="20577"/>
          <ac:spMkLst>
            <pc:docMk/>
            <pc:sldMk cId="2304659208" sldId="263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11T13:56:46.282" v="2369" actId="20577"/>
          <ac:spMkLst>
            <pc:docMk/>
            <pc:sldMk cId="2304659208" sldId="263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5T14:12:09.746" v="2008" actId="14100"/>
          <ac:picMkLst>
            <pc:docMk/>
            <pc:sldMk cId="2304659208" sldId="263"/>
            <ac:picMk id="3" creationId="{9A8E0D23-6AAC-4E83-8370-92CBCC81CE36}"/>
          </ac:picMkLst>
        </pc:picChg>
      </pc:sldChg>
      <pc:sldChg chg="modSp mod">
        <pc:chgData name="Francesco Pierpaoli" userId="38f74692-43ea-4185-80a1-d90b86215499" providerId="ADAL" clId="{FD68BE8E-0FB8-4DD7-99F7-EBE0D28510AA}" dt="2023-12-11T13:57:47.776" v="2372" actId="113"/>
        <pc:sldMkLst>
          <pc:docMk/>
          <pc:sldMk cId="2847293820" sldId="264"/>
        </pc:sldMkLst>
        <pc:spChg chg="mod">
          <ac:chgData name="Francesco Pierpaoli" userId="38f74692-43ea-4185-80a1-d90b86215499" providerId="ADAL" clId="{FD68BE8E-0FB8-4DD7-99F7-EBE0D28510AA}" dt="2023-12-05T14:09:09.368" v="1955" actId="20577"/>
          <ac:spMkLst>
            <pc:docMk/>
            <pc:sldMk cId="2847293820" sldId="264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11T13:57:47.776" v="2372" actId="113"/>
          <ac:spMkLst>
            <pc:docMk/>
            <pc:sldMk cId="2847293820" sldId="264"/>
            <ac:spMk id="5" creationId="{73A058F0-A7A6-409E-8BDF-DEEB0D910907}"/>
          </ac:spMkLst>
        </pc:spChg>
      </pc:sldChg>
      <pc:sldChg chg="modSp mod ord">
        <pc:chgData name="Francesco Pierpaoli" userId="38f74692-43ea-4185-80a1-d90b86215499" providerId="ADAL" clId="{FD68BE8E-0FB8-4DD7-99F7-EBE0D28510AA}" dt="2023-12-05T14:14:06.762" v="2096" actId="255"/>
        <pc:sldMkLst>
          <pc:docMk/>
          <pc:sldMk cId="4091710027" sldId="265"/>
        </pc:sldMkLst>
        <pc:spChg chg="mod">
          <ac:chgData name="Francesco Pierpaoli" userId="38f74692-43ea-4185-80a1-d90b86215499" providerId="ADAL" clId="{FD68BE8E-0FB8-4DD7-99F7-EBE0D28510AA}" dt="2023-12-04T16:42:49.278" v="1551" actId="113"/>
          <ac:spMkLst>
            <pc:docMk/>
            <pc:sldMk cId="4091710027" sldId="265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14:06.762" v="2096" actId="255"/>
          <ac:spMkLst>
            <pc:docMk/>
            <pc:sldMk cId="4091710027" sldId="265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4T16:04:20.305" v="170" actId="14100"/>
          <ac:picMkLst>
            <pc:docMk/>
            <pc:sldMk cId="4091710027" sldId="265"/>
            <ac:picMk id="3" creationId="{9A8E0D23-6AAC-4E83-8370-92CBCC81CE36}"/>
          </ac:picMkLst>
        </pc:picChg>
      </pc:sldChg>
      <pc:sldChg chg="addSp delSp modSp mod ord">
        <pc:chgData name="Francesco Pierpaoli" userId="38f74692-43ea-4185-80a1-d90b86215499" providerId="ADAL" clId="{FD68BE8E-0FB8-4DD7-99F7-EBE0D28510AA}" dt="2023-12-11T13:52:05.413" v="2335" actId="947"/>
        <pc:sldMkLst>
          <pc:docMk/>
          <pc:sldMk cId="243372050" sldId="266"/>
        </pc:sldMkLst>
        <pc:spChg chg="mod">
          <ac:chgData name="Francesco Pierpaoli" userId="38f74692-43ea-4185-80a1-d90b86215499" providerId="ADAL" clId="{FD68BE8E-0FB8-4DD7-99F7-EBE0D28510AA}" dt="2023-12-05T14:23:52.309" v="2267" actId="255"/>
          <ac:spMkLst>
            <pc:docMk/>
            <pc:sldMk cId="243372050" sldId="266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11T13:52:05.413" v="2335" actId="947"/>
          <ac:spMkLst>
            <pc:docMk/>
            <pc:sldMk cId="243372050" sldId="266"/>
            <ac:spMk id="5" creationId="{73A058F0-A7A6-409E-8BDF-DEEB0D910907}"/>
          </ac:spMkLst>
        </pc:spChg>
        <pc:spChg chg="add del">
          <ac:chgData name="Francesco Pierpaoli" userId="38f74692-43ea-4185-80a1-d90b86215499" providerId="ADAL" clId="{FD68BE8E-0FB8-4DD7-99F7-EBE0D28510AA}" dt="2023-12-05T14:23:36.312" v="2265" actId="22"/>
          <ac:spMkLst>
            <pc:docMk/>
            <pc:sldMk cId="243372050" sldId="266"/>
            <ac:spMk id="7" creationId="{D745A580-7B59-5D26-D9D0-1643E925BDEA}"/>
          </ac:spMkLst>
        </pc:spChg>
        <pc:picChg chg="mod">
          <ac:chgData name="Francesco Pierpaoli" userId="38f74692-43ea-4185-80a1-d90b86215499" providerId="ADAL" clId="{FD68BE8E-0FB8-4DD7-99F7-EBE0D28510AA}" dt="2023-12-04T16:01:51.452" v="131" actId="14100"/>
          <ac:picMkLst>
            <pc:docMk/>
            <pc:sldMk cId="243372050" sldId="266"/>
            <ac:picMk id="3" creationId="{9A8E0D23-6AAC-4E83-8370-92CBCC81CE36}"/>
          </ac:picMkLst>
        </pc:picChg>
      </pc:sldChg>
      <pc:sldChg chg="modSp mod">
        <pc:chgData name="Francesco Pierpaoli" userId="38f74692-43ea-4185-80a1-d90b86215499" providerId="ADAL" clId="{FD68BE8E-0FB8-4DD7-99F7-EBE0D28510AA}" dt="2023-12-05T14:18:22.482" v="2176" actId="20577"/>
        <pc:sldMkLst>
          <pc:docMk/>
          <pc:sldMk cId="3867476268" sldId="267"/>
        </pc:sldMkLst>
        <pc:spChg chg="mod">
          <ac:chgData name="Francesco Pierpaoli" userId="38f74692-43ea-4185-80a1-d90b86215499" providerId="ADAL" clId="{FD68BE8E-0FB8-4DD7-99F7-EBE0D28510AA}" dt="2023-12-05T14:17:27.566" v="2175" actId="207"/>
          <ac:spMkLst>
            <pc:docMk/>
            <pc:sldMk cId="3867476268" sldId="267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18:22.482" v="2176" actId="20577"/>
          <ac:spMkLst>
            <pc:docMk/>
            <pc:sldMk cId="3867476268" sldId="267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4T16:03:50.664" v="168" actId="1076"/>
          <ac:picMkLst>
            <pc:docMk/>
            <pc:sldMk cId="3867476268" sldId="267"/>
            <ac:picMk id="3" creationId="{9A8E0D23-6AAC-4E83-8370-92CBCC81CE36}"/>
          </ac:picMkLst>
        </pc:picChg>
      </pc:sldChg>
      <pc:sldChg chg="modSp mod">
        <pc:chgData name="Francesco Pierpaoli" userId="38f74692-43ea-4185-80a1-d90b86215499" providerId="ADAL" clId="{FD68BE8E-0FB8-4DD7-99F7-EBE0D28510AA}" dt="2023-12-06T17:56:22.364" v="2306" actId="207"/>
        <pc:sldMkLst>
          <pc:docMk/>
          <pc:sldMk cId="373569282" sldId="268"/>
        </pc:sldMkLst>
        <pc:spChg chg="mod">
          <ac:chgData name="Francesco Pierpaoli" userId="38f74692-43ea-4185-80a1-d90b86215499" providerId="ADAL" clId="{FD68BE8E-0FB8-4DD7-99F7-EBE0D28510AA}" dt="2023-12-04T16:45:37.992" v="1653" actId="20577"/>
          <ac:spMkLst>
            <pc:docMk/>
            <pc:sldMk cId="373569282" sldId="268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6T17:56:22.364" v="2306" actId="207"/>
          <ac:spMkLst>
            <pc:docMk/>
            <pc:sldMk cId="373569282" sldId="268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4T16:14:35.210" v="409" actId="14100"/>
          <ac:picMkLst>
            <pc:docMk/>
            <pc:sldMk cId="373569282" sldId="268"/>
            <ac:picMk id="3" creationId="{9A8E0D23-6AAC-4E83-8370-92CBCC81CE36}"/>
          </ac:picMkLst>
        </pc:picChg>
      </pc:sldChg>
      <pc:sldChg chg="modSp mod">
        <pc:chgData name="Francesco Pierpaoli" userId="38f74692-43ea-4185-80a1-d90b86215499" providerId="ADAL" clId="{FD68BE8E-0FB8-4DD7-99F7-EBE0D28510AA}" dt="2023-12-05T14:22:28.674" v="2256" actId="948"/>
        <pc:sldMkLst>
          <pc:docMk/>
          <pc:sldMk cId="3016475980" sldId="269"/>
        </pc:sldMkLst>
        <pc:spChg chg="mod">
          <ac:chgData name="Francesco Pierpaoli" userId="38f74692-43ea-4185-80a1-d90b86215499" providerId="ADAL" clId="{FD68BE8E-0FB8-4DD7-99F7-EBE0D28510AA}" dt="2023-12-04T16:44:23.359" v="1632" actId="20577"/>
          <ac:spMkLst>
            <pc:docMk/>
            <pc:sldMk cId="3016475980" sldId="269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22:28.674" v="2256" actId="948"/>
          <ac:spMkLst>
            <pc:docMk/>
            <pc:sldMk cId="3016475980" sldId="269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4T16:12:26.615" v="287" actId="14100"/>
          <ac:picMkLst>
            <pc:docMk/>
            <pc:sldMk cId="3016475980" sldId="269"/>
            <ac:picMk id="3" creationId="{9A8E0D23-6AAC-4E83-8370-92CBCC81CE36}"/>
          </ac:picMkLst>
        </pc:picChg>
      </pc:sldChg>
      <pc:sldChg chg="modSp mod">
        <pc:chgData name="Francesco Pierpaoli" userId="38f74692-43ea-4185-80a1-d90b86215499" providerId="ADAL" clId="{FD68BE8E-0FB8-4DD7-99F7-EBE0D28510AA}" dt="2023-12-04T16:14:07.306" v="406" actId="14100"/>
        <pc:sldMkLst>
          <pc:docMk/>
          <pc:sldMk cId="3706451407" sldId="271"/>
        </pc:sldMkLst>
        <pc:spChg chg="mod">
          <ac:chgData name="Francesco Pierpaoli" userId="38f74692-43ea-4185-80a1-d90b86215499" providerId="ADAL" clId="{FD68BE8E-0FB8-4DD7-99F7-EBE0D28510AA}" dt="2023-12-04T16:13:57.120" v="402" actId="14100"/>
          <ac:spMkLst>
            <pc:docMk/>
            <pc:sldMk cId="3706451407" sldId="271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4T16:14:07.306" v="406" actId="14100"/>
          <ac:picMkLst>
            <pc:docMk/>
            <pc:sldMk cId="3706451407" sldId="271"/>
            <ac:picMk id="3" creationId="{9A8E0D23-6AAC-4E83-8370-92CBCC81CE36}"/>
          </ac:picMkLst>
        </pc:picChg>
      </pc:sldChg>
      <pc:sldChg chg="modSp add mod">
        <pc:chgData name="Francesco Pierpaoli" userId="38f74692-43ea-4185-80a1-d90b86215499" providerId="ADAL" clId="{FD68BE8E-0FB8-4DD7-99F7-EBE0D28510AA}" dt="2023-12-05T14:12:26.740" v="2011" actId="14100"/>
        <pc:sldMkLst>
          <pc:docMk/>
          <pc:sldMk cId="3072595121" sldId="272"/>
        </pc:sldMkLst>
        <pc:spChg chg="mod">
          <ac:chgData name="Francesco Pierpaoli" userId="38f74692-43ea-4185-80a1-d90b86215499" providerId="ADAL" clId="{FD68BE8E-0FB8-4DD7-99F7-EBE0D28510AA}" dt="2023-12-05T14:10:30.634" v="1972" actId="20577"/>
          <ac:spMkLst>
            <pc:docMk/>
            <pc:sldMk cId="3072595121" sldId="272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10:35.929" v="1974" actId="27636"/>
          <ac:spMkLst>
            <pc:docMk/>
            <pc:sldMk cId="3072595121" sldId="272"/>
            <ac:spMk id="5" creationId="{73A058F0-A7A6-409E-8BDF-DEEB0D910907}"/>
          </ac:spMkLst>
        </pc:spChg>
        <pc:picChg chg="mod">
          <ac:chgData name="Francesco Pierpaoli" userId="38f74692-43ea-4185-80a1-d90b86215499" providerId="ADAL" clId="{FD68BE8E-0FB8-4DD7-99F7-EBE0D28510AA}" dt="2023-12-05T14:12:26.740" v="2011" actId="14100"/>
          <ac:picMkLst>
            <pc:docMk/>
            <pc:sldMk cId="3072595121" sldId="272"/>
            <ac:picMk id="3" creationId="{9A8E0D23-6AAC-4E83-8370-92CBCC81CE36}"/>
          </ac:picMkLst>
        </pc:picChg>
      </pc:sldChg>
      <pc:sldChg chg="modSp add mod">
        <pc:chgData name="Francesco Pierpaoli" userId="38f74692-43ea-4185-80a1-d90b86215499" providerId="ADAL" clId="{FD68BE8E-0FB8-4DD7-99F7-EBE0D28510AA}" dt="2023-12-11T13:55:41.967" v="2361" actId="207"/>
        <pc:sldMkLst>
          <pc:docMk/>
          <pc:sldMk cId="3911711447" sldId="273"/>
        </pc:sldMkLst>
        <pc:spChg chg="mod">
          <ac:chgData name="Francesco Pierpaoli" userId="38f74692-43ea-4185-80a1-d90b86215499" providerId="ADAL" clId="{FD68BE8E-0FB8-4DD7-99F7-EBE0D28510AA}" dt="2023-12-04T16:56:30.061" v="1704" actId="20577"/>
          <ac:spMkLst>
            <pc:docMk/>
            <pc:sldMk cId="3911711447" sldId="273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11T13:55:41.967" v="2361" actId="207"/>
          <ac:spMkLst>
            <pc:docMk/>
            <pc:sldMk cId="3911711447" sldId="273"/>
            <ac:spMk id="5" creationId="{73A058F0-A7A6-409E-8BDF-DEEB0D910907}"/>
          </ac:spMkLst>
        </pc:spChg>
      </pc:sldChg>
      <pc:sldChg chg="modSp add mod ord">
        <pc:chgData name="Francesco Pierpaoli" userId="38f74692-43ea-4185-80a1-d90b86215499" providerId="ADAL" clId="{FD68BE8E-0FB8-4DD7-99F7-EBE0D28510AA}" dt="2023-12-06T17:59:19.710" v="2334" actId="20577"/>
        <pc:sldMkLst>
          <pc:docMk/>
          <pc:sldMk cId="1221373519" sldId="274"/>
        </pc:sldMkLst>
        <pc:spChg chg="mod">
          <ac:chgData name="Francesco Pierpaoli" userId="38f74692-43ea-4185-80a1-d90b86215499" providerId="ADAL" clId="{FD68BE8E-0FB8-4DD7-99F7-EBE0D28510AA}" dt="2023-12-06T17:59:19.710" v="2334" actId="20577"/>
          <ac:spMkLst>
            <pc:docMk/>
            <pc:sldMk cId="1221373519" sldId="274"/>
            <ac:spMk id="4" creationId="{547A641D-D28D-43C8-987E-97A37F731214}"/>
          </ac:spMkLst>
        </pc:spChg>
      </pc:sldChg>
      <pc:sldChg chg="modSp add mod ord">
        <pc:chgData name="Francesco Pierpaoli" userId="38f74692-43ea-4185-80a1-d90b86215499" providerId="ADAL" clId="{FD68BE8E-0FB8-4DD7-99F7-EBE0D28510AA}" dt="2023-12-05T14:16:58.852" v="2151" actId="20577"/>
        <pc:sldMkLst>
          <pc:docMk/>
          <pc:sldMk cId="694667538" sldId="275"/>
        </pc:sldMkLst>
        <pc:spChg chg="mod">
          <ac:chgData name="Francesco Pierpaoli" userId="38f74692-43ea-4185-80a1-d90b86215499" providerId="ADAL" clId="{FD68BE8E-0FB8-4DD7-99F7-EBE0D28510AA}" dt="2023-12-04T16:43:17.712" v="1577" actId="947"/>
          <ac:spMkLst>
            <pc:docMk/>
            <pc:sldMk cId="694667538" sldId="275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5T14:16:58.852" v="2151" actId="20577"/>
          <ac:spMkLst>
            <pc:docMk/>
            <pc:sldMk cId="694667538" sldId="275"/>
            <ac:spMk id="5" creationId="{73A058F0-A7A6-409E-8BDF-DEEB0D910907}"/>
          </ac:spMkLst>
        </pc:spChg>
      </pc:sldChg>
      <pc:sldChg chg="modSp add mod">
        <pc:chgData name="Francesco Pierpaoli" userId="38f74692-43ea-4185-80a1-d90b86215499" providerId="ADAL" clId="{FD68BE8E-0FB8-4DD7-99F7-EBE0D28510AA}" dt="2023-12-04T17:02:23.447" v="1880" actId="20577"/>
        <pc:sldMkLst>
          <pc:docMk/>
          <pc:sldMk cId="526536441" sldId="276"/>
        </pc:sldMkLst>
        <pc:spChg chg="mod">
          <ac:chgData name="Francesco Pierpaoli" userId="38f74692-43ea-4185-80a1-d90b86215499" providerId="ADAL" clId="{FD68BE8E-0FB8-4DD7-99F7-EBE0D28510AA}" dt="2023-12-04T16:57:30.581" v="1709" actId="20577"/>
          <ac:spMkLst>
            <pc:docMk/>
            <pc:sldMk cId="526536441" sldId="276"/>
            <ac:spMk id="4" creationId="{547A641D-D28D-43C8-987E-97A37F731214}"/>
          </ac:spMkLst>
        </pc:spChg>
        <pc:spChg chg="mod">
          <ac:chgData name="Francesco Pierpaoli" userId="38f74692-43ea-4185-80a1-d90b86215499" providerId="ADAL" clId="{FD68BE8E-0FB8-4DD7-99F7-EBE0D28510AA}" dt="2023-12-04T17:02:23.447" v="1880" actId="20577"/>
          <ac:spMkLst>
            <pc:docMk/>
            <pc:sldMk cId="526536441" sldId="276"/>
            <ac:spMk id="5" creationId="{73A058F0-A7A6-409E-8BDF-DEEB0D910907}"/>
          </ac:spMkLst>
        </pc:spChg>
      </pc:sldChg>
      <pc:sldChg chg="modSp mod">
        <pc:chgData name="Francesco Pierpaoli" userId="38f74692-43ea-4185-80a1-d90b86215499" providerId="ADAL" clId="{FD68BE8E-0FB8-4DD7-99F7-EBE0D28510AA}" dt="2023-12-05T14:13:46.362" v="2095" actId="20577"/>
        <pc:sldMkLst>
          <pc:docMk/>
          <pc:sldMk cId="3039535511" sldId="277"/>
        </pc:sldMkLst>
        <pc:spChg chg="mod">
          <ac:chgData name="Francesco Pierpaoli" userId="38f74692-43ea-4185-80a1-d90b86215499" providerId="ADAL" clId="{FD68BE8E-0FB8-4DD7-99F7-EBE0D28510AA}" dt="2023-12-05T14:13:46.362" v="2095" actId="20577"/>
          <ac:spMkLst>
            <pc:docMk/>
            <pc:sldMk cId="3039535511" sldId="277"/>
            <ac:spMk id="5" creationId="{73A058F0-A7A6-409E-8BDF-DEEB0D9109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27AD58-CB26-44F4-8940-58B326AF3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C2969A-4C49-42F2-BA97-561B5831A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5EB3D-8580-4A81-9683-4D737965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A199F1-DEF5-4058-8CE2-548C13C1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5DB3B1-EA15-4369-8995-C203B01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5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42DEF-6C34-4B55-8C82-CC7AD4AA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06A5DB-5E13-4458-8BBD-2E2815725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8D393B-263B-4646-8122-9A3BFF7E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2EC356-3526-4EED-A434-09E8A247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C14B6B-9D83-4DAE-82E1-330D93D8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4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AEC5853-CB8A-4451-97DB-C7A5661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7ADB81-70BB-426F-B849-8A9E93D1C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F0B07-A459-4BDC-88D4-694BC260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81B6A1-17D2-4F54-BAB0-AC7E9697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FE52A6-2BDB-4524-A793-879634D9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19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326E3-7849-4302-A54A-60E0C16A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739056-3B0A-4237-A597-E9AAE78E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360AE0-C57D-4D80-8E75-89E153E8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A54D12-D8C1-4949-A6AE-F6B157C1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AD5DE-1CE1-444A-96EF-32B72E99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0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2BDA4F-FAB0-42F9-AA0B-32013D0BB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BE181E-BD2E-4BFF-84C6-A0E2FC04D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4090FD-3FE1-47B2-ADF5-287A04B3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496A73-3D9B-4BC1-B753-492EA0D5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7145C6-A02F-48D6-88DD-E4ECAD60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01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1E7FA9-8857-42E2-9689-6E3B0AD1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6933F8-41FD-49BC-B580-401AD2A0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615CE9-051C-49AB-88B3-B39A352A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59B750-B8E8-4C2A-9116-7349E7A1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BF9889-7856-424B-8874-41614F93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F0C485-D722-49C2-86DB-460CBF94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69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13548-A698-43AB-A888-EC8C35BE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50D26B-5BFA-4982-B823-17D67DFA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3A08D4-C026-4E5B-83FD-1FFF5E057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692D6F3-E7B4-45C0-980B-2209C6796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9EC637A-769E-4B7F-8C31-FC01477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A5E5678-9984-4CA1-A696-BE0301B5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F12324-7416-4D01-AB86-094F420C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40C4DF-7845-4A0A-B9DD-702FC4E8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09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F812E-DDA3-4D1F-B092-73B85D20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460C78-235D-4315-8B0B-C09C0C98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8FD576-2CC1-406D-ABBB-E9BC6A37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C6FAFF-6D4D-42B8-B1DB-50112D37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88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89C9E5-0647-4CD1-9B9F-5366CC02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21CF3C-BB63-44C3-A9D6-D32BA595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667D35-EFE1-454C-A772-4BF296EB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99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DCC897-FCEC-457F-87C8-DB9F5BD5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0965FE-E7D2-41BF-8E24-6947A8DE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4CA1F7-1A6D-4FED-87E4-E26F6DC94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3CEF60-0AE9-47D5-BFAA-1C329B95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339B5F-19F7-455A-B774-2330804C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051327-D984-4DE1-8EDD-AA025BCC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4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89A55-69D3-4894-AA61-52F030B3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A74274-D501-46CA-A4EB-A46B00C52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ED04ED-6E13-434A-B6D0-A113C9673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A7928F-04EC-4211-B6AE-E1539963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5C8D78-DD7C-4CE6-B15E-A666A101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3683C2-765D-4643-A667-C0A60CE9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35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DA3177B-2727-4422-BC5D-3536BE04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F8E3CD-EA18-447B-BDCE-D7B24CA5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4B52C0-77B6-4168-8ABC-3E05C031B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29DF-9E0E-46E4-85AB-6DB0EC6E8F2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51E7B0-5F9B-4588-91A8-21DECDD3B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9A774-3E76-4763-8181-388EA4F83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1F89-44D6-49F3-96BF-DBFDF60F8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48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greteriapastorale@fanodiocesi.i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2A5E09-D021-4F9D-8EA8-488319F13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522" y="1773239"/>
            <a:ext cx="10277061" cy="1178683"/>
          </a:xfrm>
        </p:spPr>
        <p:txBody>
          <a:bodyPr>
            <a:normAutofit fontScale="90000"/>
          </a:bodyPr>
          <a:lstStyle/>
          <a:p>
            <a:pPr algn="l"/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Il Cammino sinodale universale è animato da un unico grande interrogativo di fondo che guida l’intero processo sinodale universale: </a:t>
            </a:r>
            <a:br>
              <a:rPr lang="it-IT" sz="22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it-IT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4495FD-7B40-4D07-8E36-7108455B9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521" y="3021497"/>
            <a:ext cx="10277061" cy="2067338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“Come si realizza oggi, a diversi livelli (da quello locale a quello universale) quel “camminare insieme” che permette alla Chiesa di annunciare il Vangelo conformemente alla missione che le è stata affidata? E quali passi lo Spirito ci invita a compiere per crescere come chiesa sinodale”? </a:t>
            </a:r>
            <a:endParaRPr lang="it-IT" sz="2800" dirty="0"/>
          </a:p>
        </p:txBody>
      </p:sp>
      <p:pic>
        <p:nvPicPr>
          <p:cNvPr id="4" name="Google Shape;105;p3">
            <a:extLst>
              <a:ext uri="{FF2B5EF4-FFF2-40B4-BE49-F238E27FC236}">
                <a16:creationId xmlns:a16="http://schemas.microsoft.com/office/drawing/2014/main" id="{2DE6BF6D-CF7B-48C0-BA22-3DA6DC3B7FA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5740" t="7509" r="15083" b="7187"/>
          <a:stretch/>
        </p:blipFill>
        <p:spPr>
          <a:xfrm>
            <a:off x="8918713" y="5202238"/>
            <a:ext cx="3273287" cy="1655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B0F5851-A08B-4122-AA90-224B7479BEE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19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819861" y="914400"/>
            <a:ext cx="1533939" cy="9442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68" y="2239228"/>
            <a:ext cx="11639064" cy="11897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Leggiamo le cinque</a:t>
            </a:r>
            <a:r>
              <a:rPr lang="it-IT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 schede (macro-temi)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pagina 14 a pagina 24</a:t>
            </a:r>
            <a:r>
              <a:rPr lang="it-IT" sz="36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3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819861" y="914400"/>
            <a:ext cx="1533939" cy="9442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Fino a Pasqua 2024</a:t>
            </a: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1858615"/>
            <a:ext cx="11639064" cy="488011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 della “conversazione spirituale” 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perimentato fin dal primo anno di ascolto, il metodo della conversazione spirituale promuove la partecipazione attiva, l’ascolto attento, il discorso riflessivo e il discernimento spirituale comune (</a:t>
            </a:r>
            <a:r>
              <a:rPr lang="it-IT" sz="2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conspiratio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metodo comprende </a:t>
            </a:r>
            <a:r>
              <a:rPr lang="it-IT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 parti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IT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 defTabSz="468000">
              <a:lnSpc>
                <a:spcPct val="120000"/>
              </a:lnSpc>
              <a:spcBef>
                <a:spcPts val="0"/>
              </a:spcBef>
              <a:tabLst>
                <a:tab pos="468000" algn="l"/>
              </a:tabLst>
            </a:pPr>
            <a:r>
              <a:rPr lang="it-IT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prima parte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non è previsto alcun dibattito in questa fase; i partecipanti semplicemente ascoltano a fondo ogni persona. Segue un breve tempo di silenzio perché l’ascolto degli altri risuoni nella propria vita. Ognuno a turno risponde a una o più domande proposte.</a:t>
            </a:r>
            <a:endParaRPr lang="it-IT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 defTabSz="468000">
              <a:lnSpc>
                <a:spcPct val="120000"/>
              </a:lnSpc>
              <a:spcBef>
                <a:spcPts val="0"/>
              </a:spcBef>
              <a:tabLst>
                <a:tab pos="468000" algn="l"/>
              </a:tabLst>
            </a:pPr>
            <a:r>
              <a:rPr lang="it-IT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seconda parte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 partecipanti condividono ciò che li ha colpiti di più nel primo blocco e durante il tempo di silenzio. Si può anche fare un po’ di dialogo ma senza cadere nel dibattito. Anche questa fase è seguita da un breve tempo di silenzio. </a:t>
            </a:r>
            <a:endParaRPr lang="it-IT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 defTabSz="468000">
              <a:lnSpc>
                <a:spcPct val="120000"/>
              </a:lnSpc>
              <a:spcBef>
                <a:spcPts val="0"/>
              </a:spcBef>
              <a:tabLst>
                <a:tab pos="468000" algn="l"/>
              </a:tabLst>
            </a:pPr>
            <a:r>
              <a:rPr lang="it-IT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terza parte</a:t>
            </a:r>
            <a:r>
              <a:rPr lang="it-IT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infine, vengono rilevate alcune intuizioni nuove e domande che non hanno ancora trovato una risposta. Preghiere spontanee di gratitudine possono concludere la conversazione</a:t>
            </a: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7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819861" y="914400"/>
            <a:ext cx="1533939" cy="9442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Pasqua – Pentecoste 2024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1886296"/>
            <a:ext cx="11639064" cy="4792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ATTENZIONE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Convocare 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Consigli Pastorali Parrocchiali, i Consigli per gli Affari Economici, il Consiglio presbiterale, le quattro aree pastorali, le parrocchie, le associazioni e le aggregazioni laicali, le comunità religiose, ecc.,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inviare questa prima fase del lavoro entro fine febbraio 2024 alla Segreteria Pastorale (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segreteriapastorale@fanodiocesi.it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sz="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Nell’Assemblea diocesana di domenica 10 marzo 2024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faremo il punto della situazione. Metteremo insieme chi ha lavorato sulla stessa scheda (macro-tema) per favorire una riflessione più condivisa e una maggiore conoscenza tra le persone.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Dopo l’Assemblea verrà affidato alle vicarie il compito della stesura finale da inviare alla Segreteria Pastorale entro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sabato 6 aprile 2024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segreteriapastorale@fanodiocesi.it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fase sapienziale per la nostra diocesi culminerà con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l’Assemblea di Pentecoste di domenica 19 maggio 2024.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466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318905" y="5174111"/>
            <a:ext cx="2570922" cy="1534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it-IT" sz="3100" b="1" cap="small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Mesi di aprile e maggio</a:t>
            </a: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72" y="1754626"/>
            <a:ext cx="11587655" cy="47382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Anche se momentaneamente prorogato,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Consiglio Pastorale Diocesano è scaduto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occorre quindi porre le basi di una effettiva circolarità parrocchie-vicarie-CPD-vicarie-parrocchie, chiarendone responsabilità e composizione insieme all’allineamento dei tempi della durata in carica di ciascuno dei tre Consigli.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 mesi di aprile e maggio 2024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CPP saranno chiamati a fare una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verifica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 propria esperienza di questi anni, evidenziandone i punti di forza e di debolezza al fine di procedere alla revisione dello Statuto dei CPP approvato dal vescovo con Decreto del 1° dicembre 2019 </a:t>
            </a:r>
            <a:r>
              <a:rPr lang="it-IT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lang="it-IT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experimentum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cinque anni.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dovranno anche definire le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responsabilità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Consiglio Pastorale Zonale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 vista del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rinnovo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Consiglio Pastorale Diocesano che dovrà essere rappresentativo di tutto il territorio e di tutte le realtà della diocesi.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74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243391" y="5555974"/>
            <a:ext cx="2110410" cy="10519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72" y="1649896"/>
            <a:ext cx="11587655" cy="44328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Cronoprogramma diocesano </a:t>
            </a:r>
            <a:r>
              <a:rPr lang="it-IT" sz="2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2000" b="1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agine 26-27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ATTENZIONE ai piccoli cambiamenti  e specificazioni</a:t>
            </a:r>
            <a:endParaRPr lang="it-IT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Gennaio – febbraio 2024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tutti i Consigli Pastorali Parrocchiali, le comunità religiose, le associazioni i gruppi e i movimenti ecc. scelgono una o più schede relative ai macro-temi e attraverso la “conversazione spirituale” fanno discernimento. Occorre inviare il loro lavoro alla Segreteria Pastorale entro fine febbraio.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Domenica 10 marzo 2024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Assemblea pastorale diocesana.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Dall’11 marzo 2024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CPZ riceveranno le sintesi dell’Assemblea diocesana per lavorare alla stesura finale.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Sabato 6 aprile 2024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termine massimo per inviare alla Segreteria Pastorale le sintesi da parte dei Consigli Pastorali Zonali.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Entro il 30 aprile 2024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diocesi inoltrerà al Comitato nazionale per il Cammino Sinodale una sintesi con le proposte sui temi su cui si è fatto discernimento e che hanno rilievo per le scelte nazionali (chiusura della «fase sapienziale» diocesana)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Aprile – maggio 2024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revisione dello Statuto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experimentum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dei CPP ed eventuali elezioni o conferma dei CPP. Dopo di che si procederà alla nomina dei Consigli Pastorali Zonali e del Consiglio Pastorale Diocesano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Domenica 19 maggio 2024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Assemblea pastorale diocesana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6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8918714" y="5267738"/>
            <a:ext cx="2879034" cy="14113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cammino sinodale delle chiese in Italia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72" y="1886296"/>
            <a:ext cx="11587655" cy="46065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Cronoprogramma nazionale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 – 24 gennaio 2024: Consiglio Episcopale Permanente (prima verifica lavori fase  sapienziale)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 – 25 febbraio 2024: Incontro del Comitato nazionale del Cammino Sinodale (lavoro in commissioni).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 – 20 Marzo 2024: Consiglio Episcopale Permanente (seconda</a:t>
            </a:r>
            <a:r>
              <a:rPr lang="it-IT" sz="20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verifica dei lavori fase sapienziale)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Aprile 2024: Le commissioni del Comitato nazionale del Cammino Sinodale consegnano le loro proposte e quelle pervenute dalle diocesi alla Presidenza del Cammino sinodale per l’inoltro alla CEI in vista </a:t>
            </a:r>
            <a:r>
              <a:rPr lang="it-IT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dell’Assemblea generale.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 – 23 maggio 2024: l’Assemblea generale della CEI apre la fase profetica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Novembre 2024 e primavera 2025: Assemblee sinodali propositive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4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581322" y="5506279"/>
            <a:ext cx="1977887" cy="1264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65" y="198784"/>
            <a:ext cx="10793895" cy="11794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b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		</a:t>
            </a:r>
            <a:r>
              <a:rPr lang="it-IT" sz="31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Dall’introduzione al Vademecum del Vescovo Andrea</a:t>
            </a:r>
            <a:br>
              <a:rPr lang="it-IT" sz="3100" b="1" i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i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it-IT" sz="31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(pagine 6-7)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79" y="1534802"/>
            <a:ext cx="11480037" cy="495807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 uscirono e fuggirono via dal sepolcro, perché erano piene di spavento e di stupore. E non dissero niente a nessuno perché erano impaurite</a:t>
            </a: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(Mc 16,8).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stupenda finale primitiva di Marco mette in evidenza la densità e la pesantezza dell’annuncio della fede, che disorienta e spaventa, mette in fuga e allontana. Croce e resurrezione portano alla crisi, tolgono il respiro, rimettono tutto in discussione. A partire da queste realtà, a partire da Colui che le ha vissute e sperimentate, si produce il ripensamento della vita e delle scelte. I vescovi passano, ma la pietra di contraddizione resta lì, a fondamento e inizio di tutto, inciampo e scandalo per gli uni, speranza e ripartenza per gli altri.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discernimento è un’impresa ardua e le donne lo sanno. Azzittite, pensano a cosa dire; spaventate, si armano di coraggio; paralizzate creano movimento e vita. Saranno loro, con a capo la Sapienza, a dettare i tempi del silenzio e della parola, del pensiero e dell’azione. Per adesso si interrogano su che cosa significhi risorgere dai morti e fanno anche a noi questa domanda dura e tagliente come la pietra, preziosa come il diamante che rende pura la sposa di Cristo.     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Noi, per quanto ci compete, ci lasceremo attrarre dal profumo del Messia crocifisso e risorto, chiedendo che ci ricolmi dello Spirito del suo santo timore.  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137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581322" y="5506279"/>
            <a:ext cx="1977887" cy="1264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426" y="337930"/>
            <a:ext cx="9660834" cy="944218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sz="3100" b="1" cap="sm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b="1" cap="sm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b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		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2842591"/>
            <a:ext cx="11480037" cy="12647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6500" b="1" i="1" cap="small" dirty="0">
                <a:ea typeface="Calibri" panose="020F0502020204030204" pitchFamily="34" charset="0"/>
                <a:cs typeface="Times New Roman" panose="02020603050405020304" pitchFamily="18" charset="0"/>
              </a:rPr>
              <a:t>Invito alla preghiera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6500" b="1" i="1" cap="small" dirty="0"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it-IT" sz="6500" b="1" i="1" cap="small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(Vademecum, </a:t>
            </a:r>
            <a:r>
              <a:rPr lang="it-IT" sz="6500" b="1" i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Appendice</a:t>
            </a:r>
            <a:r>
              <a:rPr lang="it-IT" sz="6500" b="1" i="1" cap="small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3, </a:t>
            </a:r>
            <a:r>
              <a:rPr kumimoji="0" lang="it-IT" sz="65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6500" b="1" i="1" cap="small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28)</a:t>
            </a:r>
            <a:endParaRPr lang="it-IT" sz="65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581322" y="5506279"/>
            <a:ext cx="1977887" cy="1264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21009" cy="103800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La nostra Diocesi nel cammino sinodale delle chiese in Italia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5" y="1754626"/>
            <a:ext cx="11430342" cy="48847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«Questo è il compito primario del Sinodo: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ricentrare il nostro sguardo su Dio</a:t>
            </a:r>
            <a:r>
              <a:rPr lang="it-IT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per essere una Chiesa che guarda con misericordia l’umanità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Una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Chiesa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unita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fraterna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– o almeno che cerca di essere unita e fraterna –,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ascolta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dialoga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una Chiesa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benedice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incoraggia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aiuta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chi cerca il Signore,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scuote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beneficamente gli indifferenti,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avvia percorsi 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per iniziare le persone alla bellezza della fede. Una Chiesa che ha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Dio al centro 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 che, perciò, non si divide all’interno e non è mai aspra all’esterno. Una Chiesa che 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rischia con Gesù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Così Gesù vuole la Chiesa, così vuole la sua Sposa».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Papa Francesco, </a:t>
            </a:r>
            <a:r>
              <a:rPr lang="it-IT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Omelia di inizio Sinodo</a:t>
            </a:r>
            <a:r>
              <a:rPr lang="it-IT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04.10.2023</a:t>
            </a: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17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581322" y="5506279"/>
            <a:ext cx="1977887" cy="1264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21009" cy="103800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La nostra Diocesi nel cammino sinodale delle chiese in Italia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5" y="1534801"/>
            <a:ext cx="10515600" cy="51045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Quanto oggi condividiamo è l’inizio del confronto che continuerà </a:t>
            </a:r>
            <a:r>
              <a:rPr lang="it-IT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ciascuna Vicaria secondo il seguente calendario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Vicaria di Fossombrone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Martedì 5 dicembre ore 21,00, parrocchia santa Maria Ausiliatrice</a:t>
            </a: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Vicaria di Fano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Mercoledì 6 dicembre ore 21,00, Parrocchia Santa Maria Goretti</a:t>
            </a: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Vicaria di Cagli-Pergola</a:t>
            </a:r>
            <a:r>
              <a:rPr lang="it-I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Lunedì 11 dicembre ore 20,30, Parrocchia di Frontone</a:t>
            </a:r>
            <a:endParaRPr lang="it-IT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Vicaria del Metauro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Lunedì 18 dicembre ore 21,00, Oratorio di Calcinelli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Obiettivo di questi incontri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Riprendere il confronto su quanto presentato in assemblea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Consegnare e i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llustrare Vademecum per facilitare ogni comunità presente in diocesi a vivere questa fase sapienziale ci accompagnerà fino a Pasqua 2024. </a:t>
            </a: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Invitare a verificare (e rinnovare) gli Organismi di </a:t>
            </a:r>
            <a:r>
              <a:rPr lang="it-I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artecipazione e discernimento.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65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8918713" y="5202238"/>
            <a:ext cx="3273287" cy="16557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3042" y="365125"/>
            <a:ext cx="889428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                  </a:t>
            </a:r>
            <a:br>
              <a:rPr lang="it-IT" dirty="0"/>
            </a:br>
            <a:r>
              <a:rPr lang="it-IT" sz="36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 tre fasi del cammino sinodale in Italia</a:t>
            </a:r>
            <a:br>
              <a:rPr lang="it-IT" sz="36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i="1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(pagina 8)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295"/>
            <a:ext cx="10515600" cy="429066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fase narrativa</a:t>
            </a:r>
            <a:r>
              <a:rPr lang="it-IT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 già offerto alcune prime importanti indicazioni e intuizioni profetiche su alcuni nodi critici riassunti dalla Chiesa italiana in quattro grandi “cantieri”;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fase sapienziale, ha come criterio di fondo quello del </a:t>
            </a:r>
            <a:r>
              <a:rPr lang="it-IT" sz="24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discernimento </a:t>
            </a:r>
            <a:r>
              <a:rPr lang="it-IT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grazie al quale, nella memoria delle tante storie ascoltate, veniamo posti di fronte all’esigenza di operare scelte;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fase profetica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infine,</a:t>
            </a:r>
            <a:r>
              <a:rPr lang="it-IT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costituirà la vera e propria</a:t>
            </a:r>
            <a:r>
              <a:rPr lang="it-IT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fase decisionale, 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esito finale delle</a:t>
            </a:r>
            <a:r>
              <a:rPr lang="it-IT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esperienze narrate e del discernimento compiuto.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 fasi quindi che, pur strettamente correlate tra loro, ci aiutano a cogliere le singole specificità: </a:t>
            </a:r>
            <a:r>
              <a:rPr lang="it-IT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quella narrativa privilegia l’ascolto, </a:t>
            </a:r>
            <a:r>
              <a:rPr lang="it-IT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quella sapienziale il discernimento</a:t>
            </a:r>
            <a:r>
              <a:rPr lang="it-IT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quella profetica il progetto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44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8918713" y="5202238"/>
            <a:ext cx="3273287" cy="16557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783" y="169519"/>
            <a:ext cx="10624929" cy="152116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La nostra Diocesi nel cammino sinodale delle chiese in Italia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 		Pasqua – Pentecoste 2024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(pagina </a:t>
            </a:r>
            <a:r>
              <a:rPr kumimoji="0" lang="it-IT" sz="3600" b="1" i="0" u="none" strike="noStrike" kern="1200" cap="small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10)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690688"/>
            <a:ext cx="11081825" cy="46960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Dalle sintesi delle diocesi di questa prima fase narrativa, la CEI ha riconsegnato a luglio e settembre 2023 a tutte le diocesi italiane le “</a:t>
            </a:r>
            <a:r>
              <a:rPr lang="it-IT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Linee Guida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e gli “</a:t>
            </a:r>
            <a:r>
              <a:rPr lang="it-IT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Orientamenti Metodologici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per la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«fase sapienziale»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cui siamo chiamati questo anno, attorno a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cinque macro-temi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missione secondo uno stile di prossimità</a:t>
            </a:r>
            <a:endParaRPr lang="it-IT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linguaggio e la comunicazione</a:t>
            </a:r>
            <a:endParaRPr lang="it-IT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formazione alla fede e alla vita</a:t>
            </a:r>
            <a:endParaRPr lang="it-IT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sinodalità e la corresponsabilità</a:t>
            </a:r>
            <a:endParaRPr lang="it-IT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cambiamento delle strutture</a:t>
            </a:r>
            <a:endParaRPr lang="it-IT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6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8918713" y="5466522"/>
            <a:ext cx="2441713" cy="13914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736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La nostra Diocesi nel cammino sinodale delle chiese in Italia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Pasqua – Pentecoste 2024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(pagina </a:t>
            </a:r>
            <a:r>
              <a:rPr kumimoji="0" lang="it-IT" sz="3600" b="1" i="0" u="none" strike="noStrike" kern="1200" cap="sm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12)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690688"/>
            <a:ext cx="11081825" cy="46960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FASE SAPIENZIALE IN DIOCESI</a:t>
            </a:r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Obiettivo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ealizzare un “discernimento ecclesiale” approfondendo quanto ascoltato e sperimentato nella fase narrativa ed elaborare scelte concrete da realizzare nella fase profetica e decisionale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 è coinvolto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«I Consigli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astorali Parrocchiali, i Consigli per gli Affari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conomici, il Consiglio presbiterale, gli organismi di curia, le parrocchie, le associazioni e le aggregazioni laicali, le comunità religiose, ecc., tutte le realtà diocesane e i gruppi sinodali ancora esistenti … In questa fase il ruolo fondamentale è svolto dagli organismi di partecipazione ecclesiale, in cui sono presenti tutte le componenti del popolo di Dio e dove Pastori e fedeli si esercitano nell’ascolto e nel dialogo fino alla maturazione del “consenso ecclesiale” che prepara la decisione…» 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6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8918713" y="5202238"/>
            <a:ext cx="3273287" cy="16557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0062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Pasqua – Pentecoste 2024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(pagina </a:t>
            </a:r>
            <a:r>
              <a:rPr kumimoji="0" lang="it-IT" sz="3600" b="1" i="0" u="none" strike="noStrike" kern="1200" cap="sm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12)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886295"/>
            <a:ext cx="11081825" cy="45004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“Allenarsi” al discernimento</a:t>
            </a: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Ogni realtà può scegliere uno o più macro-temi (scheda) su cui riflettere e fare discernimento chiedendosi: “Quale/i è/sono gli argomenti che più interpellano la parrocchia/ la vicaria/ la diocesi/ l’associazione/ il movimento/ la comunità religiosa/ il gruppo/ il ministero… a cui appartengo?”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Siamo chiamati a offrire buone pratiche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verifiche sapienti del tanto vissuto, anche per non ricominciare “sempre da capo”, che poi sappiamo come genera sconforto e aumenta la disillusione.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Aspettiamo suggestioni concrete per scelte comuni necessarie 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 offrire a tutti quel volto di Chiesa madre che Papa Francesco ha richiesto nel suo discorso di Firenze»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(Card. Matteo Zuppi, </a:t>
            </a:r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Assemblea della CEI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Assisi 13.11.2023).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2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ACB238B-AC15-4887-BF7F-27CE2543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r="1483" b="88119"/>
          <a:stretch/>
        </p:blipFill>
        <p:spPr bwMode="auto">
          <a:xfrm>
            <a:off x="0" y="13632"/>
            <a:ext cx="2973042" cy="1521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oogle Shape;105;p3">
            <a:extLst>
              <a:ext uri="{FF2B5EF4-FFF2-40B4-BE49-F238E27FC236}">
                <a16:creationId xmlns:a16="http://schemas.microsoft.com/office/drawing/2014/main" id="{9A8E0D23-6AAC-4E83-8370-92CBCC81CE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740" t="7509" r="15083" b="7187"/>
          <a:stretch/>
        </p:blipFill>
        <p:spPr>
          <a:xfrm>
            <a:off x="9402416" y="5078896"/>
            <a:ext cx="2117036" cy="14139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47A641D-D28D-43C8-987E-97A37F73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077332" cy="1038006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           </a:t>
            </a:r>
            <a:br>
              <a:rPr lang="it-IT" dirty="0"/>
            </a:br>
            <a:r>
              <a:rPr lang="it-IT" dirty="0"/>
              <a:t>		 </a:t>
            </a:r>
            <a:br>
              <a:rPr lang="it-IT" dirty="0"/>
            </a:br>
            <a:r>
              <a:rPr lang="it-IT" dirty="0"/>
              <a:t>		</a:t>
            </a: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nostra Diocesi nel cammino sinodale delle chiese in Italia</a:t>
            </a:r>
            <a:b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Pasqua – Pentecoste 2024</a:t>
            </a:r>
            <a:b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sz="31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(pagina </a:t>
            </a:r>
            <a:r>
              <a:rPr kumimoji="0" lang="it-IT" sz="3600" b="1" i="0" u="none" strike="noStrike" kern="1200" cap="sm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13)</a:t>
            </a:r>
            <a:br>
              <a:rPr lang="it-IT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dirty="0">
                <a:latin typeface="+mn-lt"/>
              </a:rPr>
            </a:br>
            <a:r>
              <a:rPr lang="it-IT" dirty="0"/>
              <a:t>		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3A058F0-A7A6-409E-8BDF-DEEB0D91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68" y="2239228"/>
            <a:ext cx="11639064" cy="32372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procedere</a:t>
            </a:r>
            <a:endParaRPr lang="it-IT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ogni macro-tema sono a disposizione delle schede di lavoro (Vademecum, pp. 14-24) che, accanto ad alcune indicazioni delle Linee Guida, riportano quanto emerso in diocesi nella riflessione sui “cantieri” dello scorso anno e propongono delle domande per la riflessione comune.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Ogni scheda si conclude con lo spazio per l’invito a formulare proposte concrete che il gruppo è chiamato ad elaborare insieme, </a:t>
            </a:r>
            <a:r>
              <a:rPr lang="it-IT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allenandosi così a quel “discernimento comune e operativo” </a:t>
            </a:r>
            <a: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cui vuole educare il percorso sinodale.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59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339</TotalTime>
  <Words>2407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Segoe UI Historic</vt:lpstr>
      <vt:lpstr>Symbol</vt:lpstr>
      <vt:lpstr>Wingdings</vt:lpstr>
      <vt:lpstr>Tema di Office</vt:lpstr>
      <vt:lpstr>                   Il Cammino sinodale universale è animato da un unico grande interrogativo di fondo che guida l’intero processo sinodale universale:  </vt:lpstr>
      <vt:lpstr>La nostra Diocesi nel cammino sinodale delle chiese in Italia                           </vt:lpstr>
      <vt:lpstr>                               La nostra Diocesi nel cammino sinodale delle chiese in Italia      </vt:lpstr>
      <vt:lpstr>                              La nostra Diocesi nel cammino sinodale delle chiese in Italia      </vt:lpstr>
      <vt:lpstr>                     Le tre fasi del cammino sinodale in Italia (pagina 8) </vt:lpstr>
      <vt:lpstr>                            La nostra Diocesi nel cammino sinodale delle chiese in Italia      Pasqua – Pentecoste 2024     (pagina 10)     </vt:lpstr>
      <vt:lpstr>                            La nostra Diocesi nel cammino sinodale delle chiese in Italia   Pasqua – Pentecoste 2024    (pagina 12)     </vt:lpstr>
      <vt:lpstr>                        La nostra Diocesi nel cammino sinodale delle chiese in Italia   Pasqua – Pentecoste 2024   (pagina 12) </vt:lpstr>
      <vt:lpstr>                           La nostra Diocesi nel cammino sinodale delle chiese in Italia      Pasqua – Pentecoste 2024       (pagina 13)     </vt:lpstr>
      <vt:lpstr>                           La nostra Diocesi nel cammino sinodale delle chiese in Italia     </vt:lpstr>
      <vt:lpstr>                           La nostra Diocesi nel cammino sinodale delle chiese in Italia      Fino a Pasqua 2024    </vt:lpstr>
      <vt:lpstr>                           La nostra Diocesi nel cammino sinodale delle chiese in Italia     Pasqua – Pentecoste 2024     </vt:lpstr>
      <vt:lpstr>                           La nostra Diocesi nel cammino sinodale delle chiese in Italia      Mesi di aprile e maggio    </vt:lpstr>
      <vt:lpstr>                           La nostra Diocesi nel cammino sinodale delle chiese in Italia        </vt:lpstr>
      <vt:lpstr>                            Il cammino sinodale delle chiese in Italia     </vt:lpstr>
      <vt:lpstr>                                         Dall’introduzione al Vademecum del Vescovo Andrea   (pagine 6-7)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Mei</dc:creator>
  <cp:lastModifiedBy>Francesco Pierpaoli</cp:lastModifiedBy>
  <cp:revision>6</cp:revision>
  <dcterms:created xsi:type="dcterms:W3CDTF">2023-11-25T17:29:28Z</dcterms:created>
  <dcterms:modified xsi:type="dcterms:W3CDTF">2023-12-11T13:59:21Z</dcterms:modified>
</cp:coreProperties>
</file>